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648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9" r:id="rId315"/>
    <p:sldId id="646" r:id="rId316"/>
    <p:sldId id="568" r:id="rId317"/>
    <p:sldId id="570" r:id="rId318"/>
    <p:sldId id="571" r:id="rId319"/>
    <p:sldId id="572" r:id="rId320"/>
    <p:sldId id="573" r:id="rId321"/>
    <p:sldId id="574" r:id="rId322"/>
    <p:sldId id="575" r:id="rId323"/>
    <p:sldId id="576" r:id="rId324"/>
    <p:sldId id="577" r:id="rId325"/>
    <p:sldId id="578" r:id="rId326"/>
    <p:sldId id="579" r:id="rId327"/>
    <p:sldId id="580" r:id="rId328"/>
    <p:sldId id="581" r:id="rId329"/>
    <p:sldId id="582" r:id="rId330"/>
    <p:sldId id="583" r:id="rId331"/>
    <p:sldId id="584" r:id="rId332"/>
    <p:sldId id="585" r:id="rId333"/>
    <p:sldId id="586" r:id="rId334"/>
    <p:sldId id="587" r:id="rId335"/>
    <p:sldId id="588" r:id="rId336"/>
    <p:sldId id="589" r:id="rId337"/>
    <p:sldId id="590" r:id="rId338"/>
    <p:sldId id="591" r:id="rId339"/>
    <p:sldId id="592" r:id="rId340"/>
    <p:sldId id="593" r:id="rId341"/>
    <p:sldId id="594" r:id="rId342"/>
    <p:sldId id="595" r:id="rId343"/>
    <p:sldId id="596" r:id="rId344"/>
    <p:sldId id="597" r:id="rId345"/>
    <p:sldId id="598" r:id="rId346"/>
    <p:sldId id="599" r:id="rId347"/>
    <p:sldId id="600" r:id="rId348"/>
    <p:sldId id="601" r:id="rId349"/>
    <p:sldId id="602" r:id="rId350"/>
    <p:sldId id="603" r:id="rId351"/>
    <p:sldId id="604" r:id="rId352"/>
    <p:sldId id="605" r:id="rId353"/>
    <p:sldId id="606" r:id="rId354"/>
    <p:sldId id="607" r:id="rId355"/>
    <p:sldId id="608" r:id="rId356"/>
    <p:sldId id="609" r:id="rId357"/>
    <p:sldId id="610" r:id="rId358"/>
    <p:sldId id="611" r:id="rId359"/>
    <p:sldId id="612" r:id="rId360"/>
    <p:sldId id="613" r:id="rId361"/>
    <p:sldId id="614" r:id="rId362"/>
    <p:sldId id="615" r:id="rId363"/>
    <p:sldId id="616" r:id="rId364"/>
    <p:sldId id="617" r:id="rId365"/>
    <p:sldId id="618" r:id="rId366"/>
    <p:sldId id="647" r:id="rId367"/>
    <p:sldId id="619" r:id="rId368"/>
    <p:sldId id="620" r:id="rId369"/>
    <p:sldId id="621" r:id="rId370"/>
    <p:sldId id="622" r:id="rId371"/>
    <p:sldId id="623" r:id="rId372"/>
    <p:sldId id="645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>
      <p:cViewPr varScale="1">
        <p:scale>
          <a:sx n="99" d="100"/>
          <a:sy n="99" d="100"/>
        </p:scale>
        <p:origin x="1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722332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jp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jp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jp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jp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jp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jp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9.jp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581.jp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image" Target="../media/image583.jp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image" Target="../media/image585.jp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image" Target="../media/image587.jp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image" Target="../media/image604.jp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image" Target="../media/image611.jp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image" Target="../media/image613.jp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615.jp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jp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9.jp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jp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jp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jp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9.jp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632.jp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jp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jp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jp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jp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jp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jp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jp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jp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image" Target="../media/image655.jp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jp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jp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image" Target="../media/image663.jp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665.jp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jp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jp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jp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676.jp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67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5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Matter: Remembering Our Dead</a:t>
            </a:r>
            <a:br/>
            <a:r>
              <a:rPr lang="en-US" sz="3000" b="1" u="none" spc="0">
                <a:solidFill>
                  <a:srgbClr val="CC4125">
                    <a:alpha val="100000"/>
                  </a:srgbClr>
                </a:solidFill>
                <a:latin typeface="Calibri"/>
              </a:rPr>
              <a:t>Trans Day of Remembrance 2022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15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24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https://tdor.translivesmatter.info/</a:t>
            </a:r>
          </a:p>
        </p:txBody>
      </p:sp>
      <p:pic>
        <p:nvPicPr>
          <p:cNvPr id="4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4641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Karol Souza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Branco, Acre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8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Kauê Vestemberg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Guarapuava,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Jasmyne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Maceió,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5" name="Picture 4" descr="A person holding a bouquet of flowers&#10;&#10;Description automatically generated">
            <a:extLst>
              <a:ext uri="{FF2B5EF4-FFF2-40B4-BE49-F238E27FC236}">
                <a16:creationId xmlns:a16="http://schemas.microsoft.com/office/drawing/2014/main" id="{49FF9F83-655A-1630-7F2C-372C439F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Thalía Rodríguez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Tegucigalpa, Distrito Central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Simonini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Viareggio, Lucca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Paloma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Juchitán de Zaragoza,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Béccar,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Karina López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Xalapa,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asphyxiation. 14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Gael Pandinho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16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Günay Özyıldız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İzmir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16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Emma Boland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Bampton, Oxfordshire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Cho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Yucca Valley,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9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Pérola Almeida ("Steffany Melody")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Boa Vista, Roraima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Curitiba,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Arelis Cabezas Sierra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procedure complications. 20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Wendy Espinosa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Maná, Cotopaxi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Ximena García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Paulinha Ferrara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Timon,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 and stabbed. 23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Citlalli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Unión Hidalgo,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Babalu Vendraminy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Gonçalo,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25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Bannu,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 Valle Landaverde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Quezaltepeque, La Libertad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28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Paola ("La Gaga")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Manizales,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Doski Azad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Duhok (Iraq)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León Pindo Cuenca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Tilalles, El Oro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Correia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Cabo Frio,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30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da Folha,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Zirve Soylu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Istanbul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Cachoeiro de Itapemirim,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Diany Cavalcante da Silva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4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Bella Analía 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Babahoyo, Los Ríos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5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Kimberlly Villegas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Ibagué, Tolima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Hanar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Mariwan, Kurdistan (Iran)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Zehava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Haifa (Israel)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10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Milton Keynes, Buckinghamshire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Beatriz Souza/Beatriz Bastos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overdose from a spiked drink. 7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Valentín Quezada Saldías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Chillán, Diguillín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7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Varginha,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8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Destinee Lashaee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Matthew Angelo Spampinato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Castle, Delaware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9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Shay Patten Walker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Bunty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Taxila,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Iggy Rose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Cardiff, Wales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Loren Guzmán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 Robert Groves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Priscila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Teixeira de Freitas,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Sofia Gisely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11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Júlia dos Santos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Palmares,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Fernanda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do Rio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C. de Azevedo Soares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Bento do Una,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L.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Bento do Una,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Naomie Skinner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Highland Park,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Cypress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Lubbock,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13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Larissa Correia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Dorce Gamalama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Jakarta (Indonesia)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Danifi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Johana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Armenia, Quindío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Gabi Mattos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Aracaju,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Isabela Vargas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Manizales,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fell from a vehicle. 20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Tifany Meneses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Puerto Tejada,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Gabrielly Monteiro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Britney Spears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Brunna Kimberlly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Aparecida de 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Samuel Hoffmann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Billesholm, Skåne (Sweden)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Verônica Martineli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25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Yakki Nájera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Reynosa,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burnt. 13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Hamburg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25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Blackstar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Lausanne, Vaud (Switzerland)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25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Paloma Vazquez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Katherine Salazar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Puerto Quijarro, Santa Cruz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Riço Costa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Campos dos Goytacazes,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28 Feb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Adrien Baptiste Luckas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Nice, Alpes-Maritimes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Gwenn Agathe Linski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Toulouse, Haute-Garonne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Withheld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Ouagadougou, Kadiogo (Burkina Faso)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Brent Wood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Seattle, Washington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Milo Winslow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Lincoln, Nebraska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Stéfany Ferreira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Cassilândia, Mato Grosso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Isabela de Araújo Farias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Aparecida de 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Viridiana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Tezoyuca,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Marins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Patos de Minas,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7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Kathryn Newhouse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Canton,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Wuhan, Hubei (China)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9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Rozo Rolón ("La Leona")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41-50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Bucaramanga, Santander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Mesquita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Castanhal,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Paulo Vaz ("Popó Vaz")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14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Patricia Mazzini Manco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Lurín, Lima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Soraia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Raposa,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Tayda Lebón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14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Elise Malary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Evanston,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drowned. 17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Chaand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Mardan, Khyber-Pakhtunkhwa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Peshawar, Khyber-Pakhtunkhwa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Tatiana Labelle ("Tee Tee")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19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Celene Gabriela Colantinio ("Nati")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Mina Clavero, Córdoba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21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Sameera Iftikhar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Mansehra,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Estrellita Saltos Robalino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Priscila Santos ("Priscila Diva")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Mairiporã,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22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V. R. V.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Matías Romero,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Quinn Mowrer Gustin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Salt Lake City, Utah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Keeva Scatter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Baton Rouge,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Yessi Montero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Nautla,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shot. 24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Coconut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Mardan,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Kesha Webster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Jackson, Mississipi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26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Peshawar,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Kai Khan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Great Bend, Kansas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27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M. Shiekh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Gurugram, Haryana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28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Mirza-Hélène Deneuve ("Julles")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 Havre, Seine-Maritime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28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Fernanda López Somer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Concordia, Entre Rios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Marcela Gomes Fonseca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Juína,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30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Lorena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Pacatuba,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Pocha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Jessi Hart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Banks,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Ezra 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Hamilton, Ontario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31 Mar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Miia Love Parker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Chester,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Ariyanna Mitchell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Hampton,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Crislaine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Shelony Viloria ("Riqui pa Riqui")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Bagre, Antioquia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Yaneth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Fresnillo, Zacatecas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Cristhian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Cuernavaca,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Grecia Devora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Zacatecas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Amani Frieden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Aracaju,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Sofía Clementina Noriega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Rosario, 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Jiutepec,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Lucia Smitt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Guadalajara,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8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Anika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Bengaluru, Karnataka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9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Felis Joy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Chișinău (Moldova)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 Feather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Morristown, Vermont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12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Mildred Castillo Jiménez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Bucaramanga, Santander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R. da Silva Franco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Resende,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Alegre,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Fernandinha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Barreira,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beheaded. 14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Ace Scott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Kansas City, Missouri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Larissa Carvalho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Vila Velha,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Phnom Penh (Cambodia)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15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Kenna Leigh Gillock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Gold Hill,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Kelly Keyze Rosa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Caeté,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Tiffany Landino Bracho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Valledupar,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Renata Cavalcante/Renata Ferraz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de Espinharas,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Michelle Chavira Chávez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Pánuco,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Viana,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strangled. 21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Morgana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Asher Garcia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Frazee, Minnesota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21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Kalegary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21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C. Messias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Roxy Tumbaco Orrala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Libertad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Damien Fraser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Sydney Mines, Nova Scotia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23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Mariana Jaramillo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Elena,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26 Apr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Torreón, Coahuila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Puri, Odisha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Anne Souza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Maraguá,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Dallila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Alvorada,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Michele Marques ("Mona")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Contagem,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Carla Cris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Lagarto,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Naomi Fernandes de Sousa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Parauapebas,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Adiela García Castaño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Rosa de Cabal, Risaralda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Ángel Rogríguez Hernández ("Ximena")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killed by a drunk driver.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Melany Fox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killed by a drunk driver.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("Victoría Secrett")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killed by a drunk driver.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Pepa Álvarez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killed by a drunk driver.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 Muscat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Independence Township,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Trini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Irapuato,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killed by a drunk driver. 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Hagatha Luana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Brasília,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Ruby Taverner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Independence Township,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Michelle S Tarrio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10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Lagoa Grande,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Sanjana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Bengaluru, Karnataka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13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 Mason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Zebulon,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 Mans, Sarthe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13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Estefani Rodrigues Soares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Nedra Sequence Morris ("Sequence")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Opa-locka,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Khay Abdulgajir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Tawi-Tawi, Bangsamoro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Sherin Celin Mathew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Kochi,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Rodrigues Ferraz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run over. 17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Maddie Hoffman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Malvern,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Mônica Ribeiro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Blumenau,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Maddie Dickens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Roseville, Minnesota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20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Larah Skalwalker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Maceió,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drowned. 22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Miguel Ángel Peréz Leal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Luis Río Colorado, Sonora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asphixiated. 22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Machado Rodrigues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Aparecida de 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 and dismembered. 25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Danna Nunes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Bagé,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25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Alice Litman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Brighton, Sussex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26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DeeDee Hall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custoday. 26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 Acker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Boise, Idaho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Flaca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Pereira, Risaralda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Joyce Medeiros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27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Amy Winehouse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Tegucigalpa, Distrito Central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murdered. 28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I.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Rany Fada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Belém do São Francisco,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30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P.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Bengaluru, Karnataka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Chanelika Y'Ella Dior Hemingway ("Sid")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Albany, 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31 May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Piedrea Negras, Coahuila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Yuridia Pizarro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Iquique, Tarapacá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Tal Piterbraut-Merx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25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Rexy Que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Wichita, Kansas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 Boloco/Camila Ignacia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Mexico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Carla Machado Noya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Banco,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Camilla Bertolotti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Liguria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7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Lorrayne Alves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Anápolis,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8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 Henrique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Sheeza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18-20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Dera Ismail Khan,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Vergel Catalonia Tumicad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Ilagan, Isabela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10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Cloe Bianco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Belluno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6" name="Picture 5" descr="A person holding a bouquet of flowers&#10;&#10;Description automatically generated">
            <a:extLst>
              <a:ext uri="{FF2B5EF4-FFF2-40B4-BE49-F238E27FC236}">
                <a16:creationId xmlns:a16="http://schemas.microsoft.com/office/drawing/2014/main" id="{ED275E23-7578-E9C4-ECFF-E96B43EF4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9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Estefanía Fernández ("Betty")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Marta,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Joey Spencer ("JoJo")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Mount Airy,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27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Catania, Sicily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Atena Queiroz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Cruz do Capibaribe,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 and stabbed. 12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Suany Maradiaga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Pedro Sula, Cortés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 and run over. 12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Rich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Diego,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Vianey Navarrete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Brazil Johnson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Milwaukee, Wisconsin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Thiraphong Lamluea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Prasat, Surin (Thailand)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15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Danielly do Carmo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Tucuruí,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16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Castanhal,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C. Ferreira Lima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Casimiro de Abreu,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Royal Poetical Starz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 Gardens,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A. G.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Tbilisi (Georgia)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Ecatepec,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Shawmayné McClam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Gulfport,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Kaif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Mansehra,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Carmem Lúcia Alves de Souza ("Lu")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Sebastião,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22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Estrellita Martínez Correa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Fonseca, La Guajira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Victoria de Lima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Maringá,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Cromada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Kitty Monroe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Memphis, Tennessee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Jun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A. Masih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Rawalpindi,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Nancy Sacul Tut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Huapaya Morales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Victoria, Peru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31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C. A. Castillo Morales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Cuernavaca,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4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Cherry Bush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Sandoval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Rionegro, Antioqua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7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Jasper Aaron Lynch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McClean,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Jimmie “Jay” Lee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Lafayette County,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8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Kelly Romero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Ana Atzacan,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8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Guadalajara,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8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Houston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Talinn, Harju (Estonia)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9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Taylor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Wotton-under-Edge, Gloucestershire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Martasia Richmond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Rikkey Outumuro ("Tru Starlet")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Centralia, Washington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Lara Croft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Cariacica,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Tamara Campos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Piedras Negras, Coahuila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Nikki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Betul, Madhya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14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 Paula Albino Lovera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Armenia, Quindío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16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Toi Davis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Milwaukee, Wisconsin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16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Valis Ortíz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Cuidad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Renatinha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Londrina,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Keshia Chanel Geter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Augusta,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 Barrionuevo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20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Lavinia da Silva Pereira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Macaé,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Tovar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Carirubana, Falcón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 Rodrigues Dias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41-43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Cuiabá,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Hayden Nevah Davis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Detroit,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Kamila Marie Swann ("Dee Dee", "Kandii Redd")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Kansas City, Missouri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25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Shehnaz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Peshawar,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25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Deysianne França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Sara Nicole Muñoz Palacios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Marisela Castro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Yanka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Ceilândia,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Muskan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Unnao, Uttar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Jul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Jenny De Leon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Tampa,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Ignacia Palma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Valparaíso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3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Amanda Îaûara Ka'aeté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Kimbella Kimble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Gulfport,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6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Tlaquepaque,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Rodrigo Ventocilla Ventosilla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Denpasar, Bali (Indonesia)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Sofía 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General Roca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Monicalorenzi Lorenzi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Barcelona, Catalonia (Spain)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14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Alicia Díaz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Ensenada,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throat cut. 3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Reynosa,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Reynosa,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15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Arequipa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15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Danna Alejandra Navas Corredor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Acey D. Morrison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Rapid City, South Dakota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Diana Navarro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Victoria Alejandra Ironici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21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Violeta Marujoz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Luis Potosí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Dede Ricks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Detroit,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Marimar Santiago ("Estrellita")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Salina Cruz,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Marquiisha Lawrence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Greenville, South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Regina Allen ("Mya")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Milwaukee, Wisconsin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Zoya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Indore, Madhya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30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Carina Guzman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General Güemes, Salta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31 Aug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Khushboo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Malte C.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Münster, North Rhine-Westphalia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Jéssica Martínez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Ambato, Tungurahua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Ingram Gordon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Ipswich, Queensland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5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Palloma Cruise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Luise Fernandes Cazé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Renato Estrada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Kauany Circo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Catanduva,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Salomé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Pando, Canelones (Uruguay)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Caucaia,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 Bastien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Saint-Jérôme, Quebec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Teresa Montaño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about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Tecomán,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9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Magalhães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Parauapebas,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Carolina de León Montaño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Esmeraldas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Renata Garcia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Alegre,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13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Susana Villarreal ("Susy")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Durango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Semaj Sincere Billingslea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Jackonville,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Montes Claros,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23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Danyale Johnson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Memphis, Tennessee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Chocolatito Anzora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Conchagua, La Unión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Serena Brenneman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Salem,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Luna Flores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 de la Independencia,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25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Milena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Serra,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run over. 26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 Ruiz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26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Wafa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Swabi,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Estee Saway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Bangued, Abra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Rauany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Caldas Brandão,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Álvarez ("Bella")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León,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29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Rosa Salvaje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Pinotepa Nacional,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Joyi Díaz Jiménez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Carirubana, Falcón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Almoloya de Juárez, Estado de Mexico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Dhaka (Bangladesh)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Sep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2" name="TextBox 1"/>
          <p:cNvSpPr txBox="1"/>
          <p:nvPr/>
        </p:nvSpPr>
        <p:spPr>
          <a:xfrm>
            <a:off x="0" y="2286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
</a:t>
            </a:r>
            <a:br/>
            <a:r>
              <a:rPr lang="en-US" sz="48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SAY THEIR NAMES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BA28E9-11FA-8A75-46B4-C1B37336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256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Gabriella Irente ("Hanna")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Suzano,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Larraya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Sobral,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 Naira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Aliquippa,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Haley Gabriella Feldmann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Beach, North Dakota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Helen Brigette Maldonado Maldonado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12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Julya Madsan/Rogério Diego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Juína, Matto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Kitty Russo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Cativá, Colón (Panama)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Gabriela Cabrera ("Gabi")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Lorenzo, Central (Paraguay)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Valeria López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Arauca,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Apinat Plookpluem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Ban Sang District, Prachin Buri (Thailand)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throat cut. 21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Cesi de Rosas ("Mamá Osa")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Uxpanapa,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Pune,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23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Berrak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İzmir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Mingora, Swat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26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Estrella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Segovia, Antioquia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Tallyta Soares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Corumbá, Mato Grosso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Artemisa Domínguez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29 Nov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Nikai David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Oakland,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Derya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Ankara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4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Andrielly Priscila de Melo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dos Pinhais,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Martina Caldera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Channelview,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Robertinha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Serro Azul,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4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Cantillo Martínez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Marta,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Divaza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Riohacha, La Guajira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Maní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Praia Grande,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Yasmim Fontes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Bijlee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Ashu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Talegaon Dhamdhere,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Sarahí Atenea/Saray Ramos Izaguirre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11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11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Akshitha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Salem,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13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Nefes Balkan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İzmit, Kocaeli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fell from a window. 5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Panimalar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Parangipettai,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14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Camury Amorim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Camaçari,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Sherly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clinical neglect. 16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Toffe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clinical neglect. 16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Lara Vinny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Melina Zurita Plaza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Usha Rani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Patna, Bihar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20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Za'niyah Williams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Soni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Patna, Bihar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Angie Carolina Patiño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Pereira, Risaralda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Velasco Amaya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Santander de Quilichao,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Rawalpindi,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 and shot. 26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Ke'Yahonna Stone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Indianapolis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Bielzinho Costa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Timon,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Amelia Furniss Leonhart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Idaho Falls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Bárbara Waimaran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Jícaro, El Progreso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30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Nikki Turrietta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Albuquerque, New Mexico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Dec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Amarey Lej (Myara)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Pittsburgh,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Blenda Schneider (Beatriz)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Cabo de Santo Agostinho,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Briza Garces Florez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Den Haag, South Holland (Netherlands)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Duval Princess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Jacksonville,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Saima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burnt by acid. 6 Oct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Joseline Calito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Amatitlán,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Aldana Lorenz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Zen Black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Downpatrick, County Down, Northern Ireland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Valentina Espinoza Loor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Cristian Nicola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 Karrington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Cárdenas, Tabasco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5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Blair Envy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Brighton, East Sussex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5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E. Caetano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Santana do Acaraú,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Lovely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Jashore, Khulna (Bangladesh)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8 Jan 2022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91">
  <a:themeElements>
    <a:clrScheme name="Theme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7297</Words>
  <Application>Microsoft Office PowerPoint</Application>
  <PresentationFormat>On-screen Show (4:3)</PresentationFormat>
  <Paragraphs>393</Paragraphs>
  <Slides>392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392</vt:i4>
      </vt:variant>
    </vt:vector>
  </HeadingPairs>
  <TitlesOfParts>
    <vt:vector size="394" baseType="lpstr">
      <vt:lpstr>Calibri</vt:lpstr>
      <vt:lpstr>Theme91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Anna-Jayne Metcalfe</cp:lastModifiedBy>
  <cp:revision>7</cp:revision>
  <dcterms:created xsi:type="dcterms:W3CDTF">2022-11-11T22:50:52Z</dcterms:created>
  <dcterms:modified xsi:type="dcterms:W3CDTF">2022-11-16T08:13:08Z</dcterms:modified>
  <cp:category/>
</cp:coreProperties>
</file>